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461974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Finhealth - Your Financial Wellness Partner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238030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Finhealth, a comprehensive ecosystem designed to empower you to take control of your finances.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881063" y="5345787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83" y="5353407"/>
            <a:ext cx="387548" cy="3875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9700" y="5326975"/>
            <a:ext cx="1465898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Sri Ram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823805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Finhealth - Your Partner in Financial Wellness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599861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Start your journey toward financial freedom with Finhealth - your trusted partner in financial wellness.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633663"/>
            <a:ext cx="791182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Empowering Financial Control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962162"/>
            <a:ext cx="282582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563547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Gain deep understanding of your spending habits and receive tailored recommendations.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629882" y="39621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Community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9882" y="4563547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 with others, share experiences, and receive guidance on your financial journey.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579721"/>
            <a:ext cx="733913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Effortless Expense Tracking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656523"/>
            <a:ext cx="3565088" cy="2273737"/>
          </a:xfrm>
          <a:prstGeom prst="roundRect">
            <a:avLst>
              <a:gd name="adj" fmla="val 1660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63241" y="29387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63241" y="3439358"/>
            <a:ext cx="30007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Effortlessly track expenses with automatic bank account integration.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4697849" y="2656523"/>
            <a:ext cx="3565088" cy="2273737"/>
          </a:xfrm>
          <a:prstGeom prst="roundRect">
            <a:avLst>
              <a:gd name="adj" fmla="val 1660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80027" y="29387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Categorized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80027" y="3439358"/>
            <a:ext cx="30007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Visualize spending patterns and identify areas for improvement.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881063" y="5181957"/>
            <a:ext cx="7381875" cy="1467922"/>
          </a:xfrm>
          <a:prstGeom prst="roundRect">
            <a:avLst>
              <a:gd name="adj" fmla="val 25727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63241" y="546413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Budgeting 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63241" y="5964793"/>
            <a:ext cx="681751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 budgets, monitor progress, and achieve financial goals.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056102"/>
            <a:ext cx="805791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Financial Literacy for Everyone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5132903"/>
            <a:ext cx="629364" cy="629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1063" y="601396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Financial Education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81063" y="6514624"/>
            <a:ext cx="624530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personalized learning modules and resources.</a:t>
            </a:r>
            <a:endParaRPr lang="en-US" sz="19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14" y="5132903"/>
            <a:ext cx="629364" cy="6293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3914" y="601396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Courses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03914" y="6514624"/>
            <a:ext cx="6245423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Engage in interactive courses on saving, investing, and debt management.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560" y="680204"/>
            <a:ext cx="6312098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Investing for Your Future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218367" y="1735574"/>
            <a:ext cx="30480" cy="5813703"/>
          </a:xfrm>
          <a:prstGeom prst="roundRect">
            <a:avLst>
              <a:gd name="adj" fmla="val 1214271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480661" y="2275403"/>
            <a:ext cx="863560" cy="30480"/>
          </a:xfrm>
          <a:prstGeom prst="roundRect">
            <a:avLst>
              <a:gd name="adj" fmla="val 1214271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956072" y="2013109"/>
            <a:ext cx="555069" cy="55506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62407" y="2126099"/>
            <a:ext cx="14228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590562" y="1982272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Goal-Based Planning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590562" y="2472928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Define financial goals and create tailored investment plans.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0661" y="4295537"/>
            <a:ext cx="863560" cy="30480"/>
          </a:xfrm>
          <a:prstGeom prst="roundRect">
            <a:avLst>
              <a:gd name="adj" fmla="val 1214271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956072" y="4033242"/>
            <a:ext cx="555069" cy="55506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2167" y="4146232"/>
            <a:ext cx="18288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590562" y="4002405"/>
            <a:ext cx="274296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Diversified Portfolios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590562" y="4493062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Build diversified portfolios with a variety of investment options.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0661" y="6315670"/>
            <a:ext cx="863560" cy="30480"/>
          </a:xfrm>
          <a:prstGeom prst="roundRect">
            <a:avLst>
              <a:gd name="adj" fmla="val 1214271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072" y="6053376"/>
            <a:ext cx="555069" cy="55506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7285" y="6166366"/>
            <a:ext cx="19264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590562" y="6022538"/>
            <a:ext cx="287690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Tracking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590562" y="6513195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 portfolio performance and make informed adjustments.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Community Support for Financial Wellbeing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2208371"/>
            <a:ext cx="1126093" cy="18017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2067" y="2433518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Financial Forums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2067" y="2881313"/>
            <a:ext cx="6103739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Engage in discussions, ask questions, and share experiences.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4010144"/>
            <a:ext cx="1126093" cy="18017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2067" y="4235291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Expert Advice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2067" y="4683085"/>
            <a:ext cx="6103739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financial experts and mentors for guidance and support.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5811917"/>
            <a:ext cx="1126093" cy="18017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2067" y="6037064"/>
            <a:ext cx="260496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Peer-to-Peer Learning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2067" y="6484858"/>
            <a:ext cx="6103739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 from others and share your own knowledge.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024" y="628293"/>
            <a:ext cx="7544752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Integrated Bank Account Linking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286024" y="2354580"/>
            <a:ext cx="3601045" cy="754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00"/>
              </a:lnSpc>
              <a:buNone/>
            </a:pPr>
            <a:r>
              <a:rPr lang="en-US" sz="59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5900" dirty="0"/>
          </a:p>
        </p:txBody>
      </p:sp>
      <p:sp>
        <p:nvSpPr>
          <p:cNvPr id="5" name="Text 2"/>
          <p:cNvSpPr/>
          <p:nvPr/>
        </p:nvSpPr>
        <p:spPr>
          <a:xfrm>
            <a:off x="6817162" y="3394115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Seamless Sync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86024" y="3848457"/>
            <a:ext cx="3601045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Automatically sync your bank accounts for accurate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9731" y="2354580"/>
            <a:ext cx="3601045" cy="754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00"/>
              </a:lnSpc>
              <a:buNone/>
            </a:pPr>
            <a:r>
              <a:rPr lang="en-US" sz="59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5900" dirty="0"/>
          </a:p>
        </p:txBody>
      </p:sp>
      <p:sp>
        <p:nvSpPr>
          <p:cNvPr id="8" name="Text 5"/>
          <p:cNvSpPr/>
          <p:nvPr/>
        </p:nvSpPr>
        <p:spPr>
          <a:xfrm>
            <a:off x="10760869" y="3394115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Insights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229731" y="3848457"/>
            <a:ext cx="3601045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Gain instant visibility into your financial activity.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6024" y="5379125"/>
            <a:ext cx="3601045" cy="754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00"/>
              </a:lnSpc>
              <a:buNone/>
            </a:pPr>
            <a:r>
              <a:rPr lang="en-US" sz="59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5900" dirty="0"/>
          </a:p>
        </p:txBody>
      </p:sp>
      <p:sp>
        <p:nvSpPr>
          <p:cNvPr id="11" name="Text 8"/>
          <p:cNvSpPr/>
          <p:nvPr/>
        </p:nvSpPr>
        <p:spPr>
          <a:xfrm>
            <a:off x="6679644" y="6418659"/>
            <a:ext cx="2813804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Effortless Management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286024" y="6873002"/>
            <a:ext cx="3601045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Simplify your financial tracking and budgeting.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40048"/>
            <a:ext cx="8141256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Financial Insights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6451" y="2542818"/>
            <a:ext cx="2123242" cy="1406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9908" y="3167777"/>
            <a:ext cx="136208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5411391" y="3071455"/>
            <a:ext cx="242613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Spending Analysis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22558" y="3965972"/>
            <a:ext cx="8463915" cy="15240"/>
          </a:xfrm>
          <a:prstGeom prst="roundRect">
            <a:avLst>
              <a:gd name="adj" fmla="val 2478012"/>
            </a:avLst>
          </a:prstGeom>
          <a:solidFill>
            <a:srgbClr val="16FFB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71" y="4012644"/>
            <a:ext cx="4246483" cy="14069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10382" y="4464367"/>
            <a:ext cx="17502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6472952" y="4264342"/>
            <a:ext cx="3477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Budget Recommendations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72952" y="4765000"/>
            <a:ext cx="578429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Receive personalized insights and recommendations.</a:t>
            </a:r>
            <a:endParaRPr lang="en-US" sz="1950" dirty="0"/>
          </a:p>
        </p:txBody>
      </p:sp>
      <p:sp>
        <p:nvSpPr>
          <p:cNvPr id="11" name="Shape 7"/>
          <p:cNvSpPr/>
          <p:nvPr/>
        </p:nvSpPr>
        <p:spPr>
          <a:xfrm>
            <a:off x="6284119" y="5435798"/>
            <a:ext cx="7402354" cy="15240"/>
          </a:xfrm>
          <a:prstGeom prst="roundRect">
            <a:avLst>
              <a:gd name="adj" fmla="val 2478012"/>
            </a:avLst>
          </a:prstGeom>
          <a:solidFill>
            <a:srgbClr val="29DDD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09" y="5482471"/>
            <a:ext cx="6369725" cy="14069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005858" y="5934194"/>
            <a:ext cx="184309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9"/>
          <p:cNvSpPr/>
          <p:nvPr/>
        </p:nvSpPr>
        <p:spPr>
          <a:xfrm>
            <a:off x="7534632" y="6011108"/>
            <a:ext cx="306062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Goal Progress Tracking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75611"/>
            <a:ext cx="11356419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Building Long-Term Financial Sustainability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278380"/>
            <a:ext cx="2144673" cy="1406962"/>
          </a:xfrm>
          <a:prstGeom prst="roundRect">
            <a:avLst>
              <a:gd name="adj" fmla="val 2684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63241" y="2730103"/>
            <a:ext cx="136208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3277433" y="253007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Financial Planning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77433" y="3030736"/>
            <a:ext cx="4049673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personalized financial plan.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3151584" y="3670102"/>
            <a:ext cx="10471904" cy="15240"/>
          </a:xfrm>
          <a:prstGeom prst="roundRect">
            <a:avLst>
              <a:gd name="adj" fmla="val 2478012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81063" y="3811191"/>
            <a:ext cx="4289346" cy="1406962"/>
          </a:xfrm>
          <a:prstGeom prst="roundRect">
            <a:avLst>
              <a:gd name="adj" fmla="val 2684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63241" y="4262914"/>
            <a:ext cx="17502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5422106" y="406288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Investment Strategy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22106" y="4563547"/>
            <a:ext cx="484251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a diversified investment strategy.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5296257" y="5202912"/>
            <a:ext cx="8327231" cy="15240"/>
          </a:xfrm>
          <a:prstGeom prst="roundRect">
            <a:avLst>
              <a:gd name="adj" fmla="val 2478012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81063" y="5344001"/>
            <a:ext cx="6434138" cy="1809869"/>
          </a:xfrm>
          <a:prstGeom prst="roundRect">
            <a:avLst>
              <a:gd name="adj" fmla="val 2086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63241" y="5997178"/>
            <a:ext cx="184309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7566898" y="559569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Debt Management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66898" y="6096357"/>
            <a:ext cx="5930741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 debt effectively and minimize interest payments.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2024-12-20T09:46:13Z</dcterms:created>
  <dcterms:modified xsi:type="dcterms:W3CDTF">2024-12-20T09:46:13Z</dcterms:modified>
</cp:coreProperties>
</file>